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58" r:id="rId8"/>
    <p:sldId id="263" r:id="rId9"/>
    <p:sldId id="264" r:id="rId10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670" autoAdjust="0"/>
    <p:restoredTop sz="86455" autoAdjust="0"/>
  </p:normalViewPr>
  <p:slideViewPr>
    <p:cSldViewPr>
      <p:cViewPr varScale="1">
        <p:scale>
          <a:sx n="79" d="100"/>
          <a:sy n="79" d="100"/>
        </p:scale>
        <p:origin x="-94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0A6EEDAE-327C-4306-91F2-7A1A943A003A}" type="datetimeFigureOut">
              <a:rPr lang="pl-PL" smtClean="0"/>
              <a:t>2015-01-26</a:t>
            </a:fld>
            <a:endParaRPr lang="pl-PL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DFAF70C1-F8F5-4BC6-B359-A2292E8ED2FE}" type="slidenum">
              <a:rPr lang="pl-PL" smtClean="0"/>
              <a:t>‹#›</a:t>
            </a:fld>
            <a:endParaRPr lang="pl-PL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EEDAE-327C-4306-91F2-7A1A943A003A}" type="datetimeFigureOut">
              <a:rPr lang="pl-PL" smtClean="0"/>
              <a:t>2015-01-26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70C1-F8F5-4BC6-B359-A2292E8ED2FE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EEDAE-327C-4306-91F2-7A1A943A003A}" type="datetimeFigureOut">
              <a:rPr lang="pl-PL" smtClean="0"/>
              <a:t>2015-01-26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70C1-F8F5-4BC6-B359-A2292E8ED2FE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EEDAE-327C-4306-91F2-7A1A943A003A}" type="datetimeFigureOut">
              <a:rPr lang="pl-PL" smtClean="0"/>
              <a:t>2015-01-26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70C1-F8F5-4BC6-B359-A2292E8ED2FE}" type="slidenum">
              <a:rPr lang="pl-PL" smtClean="0"/>
              <a:t>‹#›</a:t>
            </a:fld>
            <a:endParaRPr lang="pl-PL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EEDAE-327C-4306-91F2-7A1A943A003A}" type="datetimeFigureOut">
              <a:rPr lang="pl-PL" smtClean="0"/>
              <a:t>2015-01-26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70C1-F8F5-4BC6-B359-A2292E8ED2FE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EEDAE-327C-4306-91F2-7A1A943A003A}" type="datetimeFigureOut">
              <a:rPr lang="pl-PL" smtClean="0"/>
              <a:t>2015-01-26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70C1-F8F5-4BC6-B359-A2292E8ED2FE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EEDAE-327C-4306-91F2-7A1A943A003A}" type="datetimeFigureOut">
              <a:rPr lang="pl-PL" smtClean="0"/>
              <a:t>2015-01-26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70C1-F8F5-4BC6-B359-A2292E8ED2FE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EEDAE-327C-4306-91F2-7A1A943A003A}" type="datetimeFigureOut">
              <a:rPr lang="pl-PL" smtClean="0"/>
              <a:t>2015-01-26</a:t>
            </a:fld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70C1-F8F5-4BC6-B359-A2292E8ED2FE}" type="slidenum">
              <a:rPr lang="pl-PL" smtClean="0"/>
              <a:t>‹#›</a:t>
            </a:fld>
            <a:endParaRPr lang="pl-PL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EEDAE-327C-4306-91F2-7A1A943A003A}" type="datetimeFigureOut">
              <a:rPr lang="pl-PL" smtClean="0"/>
              <a:t>2015-01-26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70C1-F8F5-4BC6-B359-A2292E8ED2FE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EEDAE-327C-4306-91F2-7A1A943A003A}" type="datetimeFigureOut">
              <a:rPr lang="pl-PL" smtClean="0"/>
              <a:t>2015-01-26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70C1-F8F5-4BC6-B359-A2292E8ED2FE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EEDAE-327C-4306-91F2-7A1A943A003A}" type="datetimeFigureOut">
              <a:rPr lang="pl-PL" smtClean="0"/>
              <a:t>2015-01-26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70C1-F8F5-4BC6-B359-A2292E8ED2FE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0A6EEDAE-327C-4306-91F2-7A1A943A003A}" type="datetimeFigureOut">
              <a:rPr lang="pl-PL" smtClean="0"/>
              <a:t>2015-01-26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DFAF70C1-F8F5-4BC6-B359-A2292E8ED2FE}" type="slidenum">
              <a:rPr lang="pl-PL" smtClean="0"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4716016" y="116632"/>
            <a:ext cx="3313355" cy="1702160"/>
          </a:xfrm>
        </p:spPr>
        <p:txBody>
          <a:bodyPr>
            <a:noAutofit/>
          </a:bodyPr>
          <a:lstStyle/>
          <a:p>
            <a:pPr algn="ctr"/>
            <a:r>
              <a:rPr lang="pl-PL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Aleksandra Szczęsna</a:t>
            </a:r>
            <a:endParaRPr lang="pl-PL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4788024" y="3140968"/>
            <a:ext cx="3309803" cy="1260629"/>
          </a:xfrm>
        </p:spPr>
        <p:txBody>
          <a:bodyPr>
            <a:noAutofit/>
          </a:bodyPr>
          <a:lstStyle/>
          <a:p>
            <a:pPr algn="ctr"/>
            <a:r>
              <a:rPr lang="pl-PL" sz="3200" dirty="0" smtClean="0"/>
              <a:t>Kandydatka na wójta</a:t>
            </a:r>
            <a:br>
              <a:rPr lang="pl-PL" sz="3200" dirty="0" smtClean="0"/>
            </a:br>
            <a:r>
              <a:rPr lang="pl-PL" sz="3200" b="1" i="1" dirty="0" smtClean="0"/>
              <a:t>Gminy Świnice Warckie</a:t>
            </a:r>
            <a:endParaRPr lang="pl-PL" sz="3200" b="1" i="1" dirty="0"/>
          </a:p>
        </p:txBody>
      </p:sp>
      <p:pic>
        <p:nvPicPr>
          <p:cNvPr id="1026" name="Picture 2" descr="C:\Users\Natalia\Desktop\olka szczęsna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17" r="18165" b="39244"/>
          <a:stretch/>
        </p:blipFill>
        <p:spPr bwMode="auto">
          <a:xfrm rot="271941">
            <a:off x="497748" y="1018729"/>
            <a:ext cx="3550717" cy="454994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41029921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21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250"/>
                            </p:stCondLst>
                            <p:childTnLst>
                              <p:par>
                                <p:cTn id="1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59628" y="692696"/>
            <a:ext cx="7024744" cy="1143000"/>
          </a:xfrm>
        </p:spPr>
        <p:txBody>
          <a:bodyPr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pl-PL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Wybory na wójta gminy</a:t>
            </a:r>
            <a:endParaRPr lang="pl-PL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043491" y="2323652"/>
            <a:ext cx="7247719" cy="3957378"/>
          </a:xfrm>
        </p:spPr>
        <p:txBody>
          <a:bodyPr>
            <a:normAutofit fontScale="92500" lnSpcReduction="10000"/>
          </a:bodyPr>
          <a:lstStyle/>
          <a:p>
            <a:pPr marL="68580" indent="0">
              <a:buNone/>
            </a:pPr>
            <a:r>
              <a:rPr lang="pl-PL" dirty="0" smtClean="0"/>
              <a:t>W </a:t>
            </a:r>
            <a:r>
              <a:rPr lang="pl-PL" dirty="0"/>
              <a:t>dniach od 15 </a:t>
            </a:r>
            <a:r>
              <a:rPr lang="pl-PL" dirty="0" smtClean="0"/>
              <a:t>do 23</a:t>
            </a:r>
            <a:br>
              <a:rPr lang="pl-PL" dirty="0" smtClean="0"/>
            </a:br>
            <a:r>
              <a:rPr lang="pl-PL" dirty="0" smtClean="0"/>
              <a:t>stycznia</a:t>
            </a:r>
            <a:br>
              <a:rPr lang="pl-PL" dirty="0" smtClean="0"/>
            </a:br>
            <a:r>
              <a:rPr lang="pl-PL" dirty="0" smtClean="0"/>
              <a:t>w Gimnazjum</a:t>
            </a:r>
            <a:r>
              <a:rPr lang="pl-PL" dirty="0" smtClean="0"/>
              <a:t> </a:t>
            </a:r>
            <a:r>
              <a:rPr lang="pl-PL" dirty="0" smtClean="0"/>
              <a:t>im</a:t>
            </a:r>
            <a:r>
              <a:rPr lang="pl-PL" dirty="0" smtClean="0"/>
              <a:t>. </a:t>
            </a:r>
            <a:r>
              <a:rPr lang="pl-PL" dirty="0" smtClean="0"/>
              <a:t>Św.</a:t>
            </a:r>
            <a:br>
              <a:rPr lang="pl-PL" dirty="0" smtClean="0"/>
            </a:br>
            <a:r>
              <a:rPr lang="pl-PL" dirty="0" smtClean="0"/>
              <a:t>Faustyny </a:t>
            </a:r>
            <a:r>
              <a:rPr lang="pl-PL" dirty="0" smtClean="0"/>
              <a:t>w </a:t>
            </a:r>
            <a:r>
              <a:rPr lang="pl-PL" dirty="0" smtClean="0"/>
              <a:t>Świnicach</a:t>
            </a:r>
            <a:br>
              <a:rPr lang="pl-PL" dirty="0" smtClean="0"/>
            </a:br>
            <a:r>
              <a:rPr lang="pl-PL" dirty="0" smtClean="0"/>
              <a:t>Warckich odbyły się</a:t>
            </a:r>
            <a:br>
              <a:rPr lang="pl-PL" dirty="0" smtClean="0"/>
            </a:br>
            <a:r>
              <a:rPr lang="pl-PL" dirty="0" smtClean="0"/>
              <a:t>wybory na wójta</a:t>
            </a:r>
            <a:br>
              <a:rPr lang="pl-PL" dirty="0" smtClean="0"/>
            </a:br>
            <a:r>
              <a:rPr lang="pl-PL" dirty="0" smtClean="0"/>
              <a:t>Gminy Świnice Warckie,</a:t>
            </a:r>
            <a:br>
              <a:rPr lang="pl-PL" dirty="0" smtClean="0"/>
            </a:br>
            <a:r>
              <a:rPr lang="pl-PL" dirty="0" smtClean="0"/>
              <a:t>w których wzięli udział</a:t>
            </a:r>
            <a:br>
              <a:rPr lang="pl-PL" dirty="0" smtClean="0"/>
            </a:br>
            <a:r>
              <a:rPr lang="pl-PL" dirty="0" smtClean="0"/>
              <a:t>przedstawiciele dwóch klas: </a:t>
            </a:r>
            <a:r>
              <a:rPr lang="pl-PL" dirty="0" err="1" smtClean="0"/>
              <a:t>IIa</a:t>
            </a:r>
            <a:r>
              <a:rPr lang="pl-PL" dirty="0" smtClean="0"/>
              <a:t> oraz </a:t>
            </a:r>
            <a:r>
              <a:rPr lang="pl-PL" dirty="0" err="1" smtClean="0"/>
              <a:t>IIb</a:t>
            </a:r>
            <a:r>
              <a:rPr lang="pl-PL" dirty="0" smtClean="0"/>
              <a:t>. Kandydaci wraz ze swoją drużyną zachęcali </a:t>
            </a:r>
            <a:r>
              <a:rPr lang="pl-PL" dirty="0"/>
              <a:t>do </a:t>
            </a:r>
            <a:r>
              <a:rPr lang="pl-PL" dirty="0" smtClean="0"/>
              <a:t>głosowania </a:t>
            </a:r>
            <a:r>
              <a:rPr lang="pl-PL" dirty="0"/>
              <a:t>na swojego </a:t>
            </a:r>
            <a:r>
              <a:rPr lang="pl-PL" dirty="0" smtClean="0"/>
              <a:t>kandydata. </a:t>
            </a:r>
            <a:r>
              <a:rPr lang="pl-PL" dirty="0"/>
              <a:t>Jednym z nich </a:t>
            </a:r>
            <a:r>
              <a:rPr lang="pl-PL" dirty="0" smtClean="0"/>
              <a:t>była </a:t>
            </a:r>
            <a:r>
              <a:rPr lang="pl-PL" dirty="0"/>
              <a:t>Aleksandra </a:t>
            </a:r>
            <a:r>
              <a:rPr lang="pl-PL" dirty="0" err="1" smtClean="0"/>
              <a:t>Szczęsna</a:t>
            </a:r>
            <a:r>
              <a:rPr lang="pl-PL" dirty="0" smtClean="0"/>
              <a:t>, </a:t>
            </a:r>
            <a:r>
              <a:rPr lang="pl-PL" dirty="0"/>
              <a:t>uczennica klasy </a:t>
            </a:r>
            <a:r>
              <a:rPr lang="pl-PL" dirty="0" err="1"/>
              <a:t>IIb</a:t>
            </a:r>
            <a:r>
              <a:rPr lang="pl-PL" dirty="0"/>
              <a:t>. </a:t>
            </a:r>
            <a:endParaRPr lang="pl-PL" dirty="0" smtClean="0"/>
          </a:p>
        </p:txBody>
      </p:sp>
      <p:pic>
        <p:nvPicPr>
          <p:cNvPr id="2050" name="Picture 2" descr="C:\Users\Natalia\Desktop\10950862_673302339446766_970740931_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21" t="19339" r="38306" b="24740"/>
          <a:stretch/>
        </p:blipFill>
        <p:spPr bwMode="auto">
          <a:xfrm>
            <a:off x="4566710" y="2011633"/>
            <a:ext cx="3719210" cy="25922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06932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4" presetClass="emph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3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4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5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6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7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350"/>
                            </p:stCondLst>
                            <p:childTnLst>
                              <p:par>
                                <p:cTn id="2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75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75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75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10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2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2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3568" y="620688"/>
            <a:ext cx="7024744" cy="961176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pl-PL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Poniedziałek</a:t>
            </a:r>
            <a:endParaRPr lang="pl-PL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55576" y="1844824"/>
            <a:ext cx="7704856" cy="4392488"/>
          </a:xfrm>
        </p:spPr>
        <p:txBody>
          <a:bodyPr>
            <a:noAutofit/>
          </a:bodyPr>
          <a:lstStyle/>
          <a:p>
            <a:pPr marL="68580" indent="0">
              <a:buNone/>
            </a:pPr>
            <a:r>
              <a:rPr lang="pl-PL" sz="1700" dirty="0" smtClean="0"/>
              <a:t>Kampania wyborcza trwała przez cały tydzień, aż do dnia wyborów. Codziennie szefowie sztabu wyborczego prześcigali się w coraz to nowych sposobach zdobywania głosów. Pierwszego dnia osoby wyznaczone przez </a:t>
            </a:r>
          </a:p>
          <a:p>
            <a:pPr marL="68580" indent="0">
              <a:buNone/>
            </a:pPr>
            <a:r>
              <a:rPr lang="pl-PL" sz="1700" dirty="0" smtClean="0"/>
              <a:t>Aleksandrę </a:t>
            </a:r>
          </a:p>
          <a:p>
            <a:pPr marL="68580" indent="0">
              <a:buNone/>
            </a:pPr>
            <a:r>
              <a:rPr lang="pl-PL" sz="1700" dirty="0" smtClean="0"/>
              <a:t>rozpoczęły </a:t>
            </a:r>
          </a:p>
          <a:p>
            <a:pPr marL="68580" indent="0">
              <a:buNone/>
            </a:pPr>
            <a:r>
              <a:rPr lang="pl-PL" sz="1700" dirty="0" smtClean="0"/>
              <a:t>zbieranie podpisów </a:t>
            </a:r>
          </a:p>
          <a:p>
            <a:pPr marL="68580" indent="0">
              <a:buNone/>
            </a:pPr>
            <a:r>
              <a:rPr lang="pl-PL" sz="1700" dirty="0" smtClean="0"/>
              <a:t>popierających jej </a:t>
            </a:r>
          </a:p>
          <a:p>
            <a:pPr marL="68580" indent="0">
              <a:buNone/>
            </a:pPr>
            <a:r>
              <a:rPr lang="pl-PL" sz="1700" dirty="0" smtClean="0"/>
              <a:t>kandydaturę.</a:t>
            </a:r>
            <a:endParaRPr lang="pl-PL" sz="1700" dirty="0"/>
          </a:p>
        </p:txBody>
      </p:sp>
      <p:pic>
        <p:nvPicPr>
          <p:cNvPr id="1027" name="Picture 3" descr="C:\Users\Natalia\Desktop\10947651_673302066113460_844326357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910543"/>
            <a:ext cx="5259288" cy="31555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37772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4" presetClass="emph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3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4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5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6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7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50"/>
                            </p:stCondLst>
                            <p:childTnLst>
                              <p:par>
                                <p:cTn id="2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75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75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75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80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2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2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2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2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2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2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  <p:bldP spid="2" grpId="2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7024744" cy="1143000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pl-PL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 Wtorek</a:t>
            </a:r>
            <a:endParaRPr lang="pl-PL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55576" y="1772816"/>
            <a:ext cx="4032449" cy="4392488"/>
          </a:xfrm>
        </p:spPr>
        <p:txBody>
          <a:bodyPr>
            <a:normAutofit fontScale="92500" lnSpcReduction="20000"/>
          </a:bodyPr>
          <a:lstStyle/>
          <a:p>
            <a:pPr marL="68580" indent="0">
              <a:buNone/>
            </a:pPr>
            <a:r>
              <a:rPr lang="pl-PL" dirty="0" smtClean="0"/>
              <a:t>We wtorek członkowie sztabu wyborczego rozwieszali </a:t>
            </a:r>
            <a:r>
              <a:rPr lang="pl-PL" dirty="0"/>
              <a:t>ulotki, 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na </a:t>
            </a:r>
            <a:r>
              <a:rPr lang="pl-PL" dirty="0"/>
              <a:t>których zostały przedstawione </a:t>
            </a:r>
            <a:r>
              <a:rPr lang="pl-PL" dirty="0" smtClean="0"/>
              <a:t>jej</a:t>
            </a:r>
            <a:br>
              <a:rPr lang="pl-PL" dirty="0" smtClean="0"/>
            </a:br>
            <a:r>
              <a:rPr lang="pl-PL" dirty="0" smtClean="0"/>
              <a:t>postulaty</a:t>
            </a:r>
            <a:r>
              <a:rPr lang="pl-PL" dirty="0"/>
              <a:t>, </a:t>
            </a:r>
            <a:r>
              <a:rPr lang="pl-PL" dirty="0" smtClean="0"/>
              <a:t>tj</a:t>
            </a:r>
            <a:r>
              <a:rPr lang="pl-PL" dirty="0"/>
              <a:t>.: odremontowanie przedszkola, powstanie żłobka, lepsze drogi, oświetlone wsie, nowe miejsca pracy, tańszy wywóz śmieci </a:t>
            </a:r>
            <a:br>
              <a:rPr lang="pl-PL" dirty="0"/>
            </a:br>
            <a:r>
              <a:rPr lang="pl-PL" dirty="0" smtClean="0"/>
              <a:t>i </a:t>
            </a:r>
            <a:r>
              <a:rPr lang="pl-PL" dirty="0"/>
              <a:t>pozyskanie środków finansowych z UE</a:t>
            </a:r>
            <a:r>
              <a:rPr lang="pl-PL" dirty="0" smtClean="0"/>
              <a:t>. Wtedy również ponownie</a:t>
            </a:r>
            <a:br>
              <a:rPr lang="pl-PL" dirty="0" smtClean="0"/>
            </a:br>
            <a:r>
              <a:rPr lang="pl-PL" dirty="0" smtClean="0"/>
              <a:t>zaczęto zbierać podpisy.</a:t>
            </a:r>
            <a:endParaRPr lang="pl-PL" dirty="0"/>
          </a:p>
        </p:txBody>
      </p:sp>
      <p:pic>
        <p:nvPicPr>
          <p:cNvPr id="4" name="Picture 2" descr="C:\Users\Natalia\Desktop\10942290_673302489446751_672443153_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955"/>
          <a:stretch/>
        </p:blipFill>
        <p:spPr bwMode="auto">
          <a:xfrm>
            <a:off x="4446938" y="1196753"/>
            <a:ext cx="3993326" cy="50405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67344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4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3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4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5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6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7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750"/>
                            </p:stCondLst>
                            <p:childTnLst>
                              <p:par>
                                <p:cTn id="2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0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2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43608" y="692696"/>
            <a:ext cx="7024744" cy="1143000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pl-PL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Środa</a:t>
            </a:r>
            <a:endParaRPr lang="pl-PL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043493" y="2323652"/>
            <a:ext cx="3240476" cy="3508977"/>
          </a:xfrm>
        </p:spPr>
        <p:txBody>
          <a:bodyPr/>
          <a:lstStyle/>
          <a:p>
            <a:pPr marL="68580" indent="0">
              <a:buNone/>
            </a:pPr>
            <a:r>
              <a:rPr lang="pl-PL" dirty="0" smtClean="0"/>
              <a:t>Tego dnia członkinie </a:t>
            </a:r>
            <a:r>
              <a:rPr lang="pl-PL" dirty="0"/>
              <a:t>kampanii Aleksandry nosiły </a:t>
            </a:r>
            <a:r>
              <a:rPr lang="pl-PL" dirty="0" smtClean="0"/>
              <a:t>koszulki</a:t>
            </a:r>
            <a:br>
              <a:rPr lang="pl-PL" dirty="0" smtClean="0"/>
            </a:br>
            <a:r>
              <a:rPr lang="pl-PL" dirty="0" smtClean="0"/>
              <a:t>z </a:t>
            </a:r>
            <a:r>
              <a:rPr lang="pl-PL" dirty="0"/>
              <a:t>zachęcającymi napisami. Podobną bluzkę założyła również </a:t>
            </a:r>
            <a:r>
              <a:rPr lang="pl-PL" dirty="0" smtClean="0"/>
              <a:t>Ola.</a:t>
            </a:r>
            <a:endParaRPr lang="pl-PL" dirty="0"/>
          </a:p>
        </p:txBody>
      </p:sp>
      <p:pic>
        <p:nvPicPr>
          <p:cNvPr id="3075" name="Picture 3" descr="C:\Users\Natalia\Desktop\10955907_673301139446886_1749439160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980728"/>
            <a:ext cx="3110746" cy="51845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8296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4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3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4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5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6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7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700"/>
                            </p:stCondLst>
                            <p:childTnLst>
                              <p:par>
                                <p:cTn id="2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75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75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75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45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2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43608" y="620688"/>
            <a:ext cx="7024744" cy="1143000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pl-PL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czwartek</a:t>
            </a:r>
            <a:endParaRPr lang="pl-PL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043493" y="2323652"/>
            <a:ext cx="4104572" cy="3508977"/>
          </a:xfrm>
        </p:spPr>
        <p:txBody>
          <a:bodyPr/>
          <a:lstStyle/>
          <a:p>
            <a:pPr marL="68580" indent="0">
              <a:buNone/>
            </a:pPr>
            <a:r>
              <a:rPr lang="pl-PL" dirty="0" smtClean="0"/>
              <a:t>22 stycznia Ola wraz</a:t>
            </a:r>
            <a:br>
              <a:rPr lang="pl-PL" dirty="0" smtClean="0"/>
            </a:br>
            <a:r>
              <a:rPr lang="pl-PL" dirty="0" smtClean="0"/>
              <a:t>z dwójką przyjaciół</a:t>
            </a:r>
            <a:br>
              <a:rPr lang="pl-PL" dirty="0" smtClean="0"/>
            </a:br>
            <a:r>
              <a:rPr lang="pl-PL" dirty="0" smtClean="0"/>
              <a:t>w ramach kampanii wyborczej odwiedziły klasy pierwsze i trzecie, gdzie, zachęcając do głosowania, rozdawała słodycze.</a:t>
            </a:r>
            <a:endParaRPr lang="pl-PL" dirty="0"/>
          </a:p>
        </p:txBody>
      </p:sp>
      <p:pic>
        <p:nvPicPr>
          <p:cNvPr id="5" name="Picture 4" descr="C:\Users\Natalia\Desktop\10945472_673301372780196_448479593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076737"/>
            <a:ext cx="3096344" cy="516057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34239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4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3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4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5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6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7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850"/>
                            </p:stCondLst>
                            <p:childTnLst>
                              <p:par>
                                <p:cTn id="2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60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2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71600" y="764704"/>
            <a:ext cx="7024744" cy="1143000"/>
          </a:xfrm>
        </p:spPr>
        <p:txBody>
          <a:bodyPr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pl-PL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Piątek</a:t>
            </a:r>
            <a:endParaRPr lang="pl-PL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8580" indent="0">
              <a:buNone/>
            </a:pPr>
            <a:r>
              <a:rPr lang="pl-PL" dirty="0" smtClean="0"/>
              <a:t>Ostatniego dnia</a:t>
            </a:r>
            <a:br>
              <a:rPr lang="pl-PL" dirty="0" smtClean="0"/>
            </a:br>
            <a:r>
              <a:rPr lang="pl-PL" dirty="0" smtClean="0"/>
              <a:t>kampanii wyborczej</a:t>
            </a:r>
            <a:br>
              <a:rPr lang="pl-PL" dirty="0" smtClean="0"/>
            </a:br>
            <a:r>
              <a:rPr lang="pl-PL" dirty="0" smtClean="0"/>
              <a:t>zapytaliśmy członków</a:t>
            </a:r>
            <a:br>
              <a:rPr lang="pl-PL" dirty="0" smtClean="0"/>
            </a:br>
            <a:r>
              <a:rPr lang="pl-PL" dirty="0" smtClean="0"/>
              <a:t>przeciwnej drużyny</a:t>
            </a:r>
            <a:br>
              <a:rPr lang="pl-PL" dirty="0" smtClean="0"/>
            </a:br>
            <a:r>
              <a:rPr lang="pl-PL" dirty="0" smtClean="0"/>
              <a:t>o </a:t>
            </a:r>
            <a:r>
              <a:rPr lang="pl-PL" dirty="0" smtClean="0"/>
              <a:t>postulaty. </a:t>
            </a:r>
            <a:r>
              <a:rPr lang="pl-PL" dirty="0" smtClean="0"/>
              <a:t>Niestety,</a:t>
            </a:r>
            <a:br>
              <a:rPr lang="pl-PL" dirty="0" smtClean="0"/>
            </a:br>
            <a:r>
              <a:rPr lang="pl-PL" dirty="0" smtClean="0"/>
              <a:t>nie potrafili</a:t>
            </a:r>
            <a:br>
              <a:rPr lang="pl-PL" dirty="0" smtClean="0"/>
            </a:br>
            <a:r>
              <a:rPr lang="pl-PL" dirty="0" smtClean="0"/>
              <a:t>odpowiedzieć na</a:t>
            </a:r>
            <a:br>
              <a:rPr lang="pl-PL" dirty="0" smtClean="0"/>
            </a:br>
            <a:r>
              <a:rPr lang="pl-PL" dirty="0" smtClean="0"/>
              <a:t>zadane przez nas</a:t>
            </a:r>
            <a:br>
              <a:rPr lang="pl-PL" dirty="0" smtClean="0"/>
            </a:br>
            <a:r>
              <a:rPr lang="pl-PL" dirty="0" smtClean="0"/>
              <a:t>pytanie.</a:t>
            </a:r>
            <a:endParaRPr lang="pl-PL" dirty="0" smtClean="0"/>
          </a:p>
        </p:txBody>
      </p:sp>
      <p:pic>
        <p:nvPicPr>
          <p:cNvPr id="7" name="Picture 2" descr="C:\Users\Natalia\Desktop\10956117_673301892780144_1411120358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8903" y="980728"/>
            <a:ext cx="3110746" cy="51845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47491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4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3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4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5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6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7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750"/>
                            </p:stCondLst>
                            <p:childTnLst>
                              <p:par>
                                <p:cTn id="2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0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2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pl-PL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Poniedziałek – dzień wyborów</a:t>
            </a:r>
            <a:endParaRPr lang="pl-PL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27584" y="2348880"/>
            <a:ext cx="6777317" cy="3508977"/>
          </a:xfrm>
        </p:spPr>
        <p:txBody>
          <a:bodyPr>
            <a:normAutofit fontScale="92500"/>
          </a:bodyPr>
          <a:lstStyle/>
          <a:p>
            <a:pPr marL="68580" indent="0">
              <a:buNone/>
            </a:pPr>
            <a:r>
              <a:rPr lang="pl-PL" dirty="0" smtClean="0"/>
              <a:t>Dnia 26 stycznia 2015r. Odbyły się wybory na wójta Gminy Świnice Warckie. Przy głosowaniu i liczeniu głosów nie obyło się bez pomocy osób </a:t>
            </a:r>
            <a:br>
              <a:rPr lang="pl-PL" dirty="0" smtClean="0"/>
            </a:br>
            <a:r>
              <a:rPr lang="pl-PL" dirty="0" smtClean="0"/>
              <a:t>z klas trzecich. </a:t>
            </a:r>
            <a:br>
              <a:rPr lang="pl-PL" dirty="0" smtClean="0"/>
            </a:br>
            <a:r>
              <a:rPr lang="pl-PL" dirty="0" smtClean="0"/>
              <a:t>Niestety, pomimo </a:t>
            </a:r>
            <a:br>
              <a:rPr lang="pl-PL" dirty="0" smtClean="0"/>
            </a:br>
            <a:r>
              <a:rPr lang="pl-PL" dirty="0" smtClean="0"/>
              <a:t>dobrych postulatów</a:t>
            </a:r>
            <a:br>
              <a:rPr lang="pl-PL" dirty="0" smtClean="0"/>
            </a:br>
            <a:r>
              <a:rPr lang="pl-PL" dirty="0" smtClean="0"/>
              <a:t>i naszych starań</a:t>
            </a:r>
            <a:br>
              <a:rPr lang="pl-PL" dirty="0" smtClean="0"/>
            </a:br>
            <a:r>
              <a:rPr lang="pl-PL" dirty="0" smtClean="0"/>
              <a:t>zwyciężyła drużyna</a:t>
            </a:r>
            <a:br>
              <a:rPr lang="pl-PL" dirty="0" smtClean="0"/>
            </a:br>
            <a:r>
              <a:rPr lang="pl-PL" dirty="0" smtClean="0"/>
              <a:t>przeciwnika. </a:t>
            </a:r>
            <a:br>
              <a:rPr lang="pl-PL" dirty="0" smtClean="0"/>
            </a:br>
            <a:endParaRPr lang="pl-PL" dirty="0"/>
          </a:p>
        </p:txBody>
      </p:sp>
      <p:pic>
        <p:nvPicPr>
          <p:cNvPr id="7" name="Picture 2" descr="C:\Users\Natalia\Desktop\10953317_673302219446778_1749445263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3645024"/>
            <a:ext cx="4311788" cy="258707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08984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4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3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4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5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6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7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700"/>
                            </p:stCondLst>
                            <p:childTnLst>
                              <p:par>
                                <p:cTn id="2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45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2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pl-PL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Dziękujemy za uwagę </a:t>
            </a:r>
            <a:endParaRPr lang="pl-PL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043492" y="2323652"/>
            <a:ext cx="6777317" cy="3841652"/>
          </a:xfrm>
        </p:spPr>
        <p:txBody>
          <a:bodyPr>
            <a:normAutofit fontScale="85000" lnSpcReduction="20000"/>
          </a:bodyPr>
          <a:lstStyle/>
          <a:p>
            <a:pPr marL="68580" indent="0" algn="ctr">
              <a:buNone/>
            </a:pPr>
            <a:r>
              <a:rPr lang="pl-PL" b="1" i="1" dirty="0" smtClean="0"/>
              <a:t>Wykonali:</a:t>
            </a:r>
          </a:p>
          <a:p>
            <a:pPr algn="ctr">
              <a:buFontTx/>
              <a:buChar char="-"/>
            </a:pPr>
            <a:r>
              <a:rPr lang="pl-PL" dirty="0" smtClean="0"/>
              <a:t>Aleksandra </a:t>
            </a:r>
            <a:r>
              <a:rPr lang="pl-PL" dirty="0" err="1" smtClean="0"/>
              <a:t>Szczęsna</a:t>
            </a:r>
            <a:endParaRPr lang="pl-PL" dirty="0" smtClean="0"/>
          </a:p>
          <a:p>
            <a:pPr algn="ctr">
              <a:buFontTx/>
              <a:buChar char="-"/>
            </a:pPr>
            <a:r>
              <a:rPr lang="pl-PL" dirty="0" smtClean="0"/>
              <a:t>Sandra Rozalska</a:t>
            </a:r>
            <a:endParaRPr lang="pl-PL" dirty="0"/>
          </a:p>
          <a:p>
            <a:pPr algn="ctr">
              <a:buFontTx/>
              <a:buChar char="-"/>
            </a:pPr>
            <a:r>
              <a:rPr lang="pl-PL" dirty="0" smtClean="0"/>
              <a:t>Justyna Wawrzyniak</a:t>
            </a:r>
          </a:p>
          <a:p>
            <a:pPr algn="ctr">
              <a:buFontTx/>
              <a:buChar char="-"/>
            </a:pPr>
            <a:r>
              <a:rPr lang="pl-PL" dirty="0" smtClean="0"/>
              <a:t>Natalia Wawrzyniak</a:t>
            </a:r>
          </a:p>
          <a:p>
            <a:pPr algn="ctr">
              <a:buFontTx/>
              <a:buChar char="-"/>
            </a:pPr>
            <a:r>
              <a:rPr lang="pl-PL" dirty="0" smtClean="0"/>
              <a:t>Julia </a:t>
            </a:r>
            <a:r>
              <a:rPr lang="pl-PL" dirty="0" err="1" smtClean="0"/>
              <a:t>Kaczmarkiewicz</a:t>
            </a:r>
            <a:endParaRPr lang="pl-PL" dirty="0" smtClean="0"/>
          </a:p>
          <a:p>
            <a:pPr algn="ctr">
              <a:buFontTx/>
              <a:buChar char="-"/>
            </a:pPr>
            <a:r>
              <a:rPr lang="pl-PL" dirty="0" smtClean="0"/>
              <a:t>Krzysztofa Pawlak</a:t>
            </a:r>
          </a:p>
          <a:p>
            <a:pPr algn="ctr">
              <a:buFontTx/>
              <a:buChar char="-"/>
            </a:pPr>
            <a:r>
              <a:rPr lang="pl-PL" dirty="0" smtClean="0"/>
              <a:t>Paulina </a:t>
            </a:r>
            <a:r>
              <a:rPr lang="pl-PL" dirty="0" err="1" smtClean="0"/>
              <a:t>Dzieciątkowska</a:t>
            </a:r>
            <a:endParaRPr lang="pl-PL" dirty="0" smtClean="0"/>
          </a:p>
          <a:p>
            <a:pPr algn="ctr">
              <a:buFontTx/>
              <a:buChar char="-"/>
            </a:pPr>
            <a:r>
              <a:rPr lang="pl-PL" dirty="0" smtClean="0"/>
              <a:t>Justyna Wiśniewska</a:t>
            </a:r>
          </a:p>
          <a:p>
            <a:pPr algn="ctr">
              <a:buFontTx/>
              <a:buChar char="-"/>
            </a:pPr>
            <a:r>
              <a:rPr lang="pl-PL" dirty="0" smtClean="0"/>
              <a:t>Natalia Szafrańska</a:t>
            </a:r>
          </a:p>
          <a:p>
            <a:pPr algn="ctr">
              <a:buFontTx/>
              <a:buChar char="-"/>
            </a:pPr>
            <a:r>
              <a:rPr lang="pl-PL" dirty="0" smtClean="0"/>
              <a:t>Bartosz Głowacki</a:t>
            </a:r>
          </a:p>
          <a:p>
            <a:pPr algn="ctr">
              <a:buFontTx/>
              <a:buChar char="-"/>
            </a:pPr>
            <a:r>
              <a:rPr lang="pl-PL" dirty="0" smtClean="0"/>
              <a:t>Jakub Karkowski</a:t>
            </a:r>
          </a:p>
          <a:p>
            <a:pPr marL="68580" indent="0">
              <a:buNone/>
            </a:pPr>
            <a:endParaRPr lang="pl-PL" dirty="0" smtClean="0"/>
          </a:p>
        </p:txBody>
      </p:sp>
    </p:spTree>
    <p:extLst>
      <p:ext uri="{BB962C8B-B14F-4D97-AF65-F5344CB8AC3E}">
        <p14:creationId xmlns:p14="http://schemas.microsoft.com/office/powerpoint/2010/main" val="15698165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4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3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4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5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6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7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3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2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2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2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2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2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2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2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225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225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225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225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 uiExpand="1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194</TotalTime>
  <Words>137</Words>
  <Application>Microsoft Office PowerPoint</Application>
  <PresentationFormat>Pokaz na ekranie (4:3)</PresentationFormat>
  <Paragraphs>34</Paragraphs>
  <Slides>9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0" baseType="lpstr">
      <vt:lpstr>Austin</vt:lpstr>
      <vt:lpstr>Aleksandra Szczęsna</vt:lpstr>
      <vt:lpstr>Wybory na wójta gminy</vt:lpstr>
      <vt:lpstr>Poniedziałek</vt:lpstr>
      <vt:lpstr>  Wtorek</vt:lpstr>
      <vt:lpstr>Środa</vt:lpstr>
      <vt:lpstr>czwartek</vt:lpstr>
      <vt:lpstr>Piątek</vt:lpstr>
      <vt:lpstr>Poniedziałek – dzień wyborów</vt:lpstr>
      <vt:lpstr>Dziękujemy za uwagę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Aleksandra Szczęsna</dc:title>
  <dc:creator>Natalia Wawrzyniak</dc:creator>
  <cp:lastModifiedBy>Natalia Wawrzyniak</cp:lastModifiedBy>
  <cp:revision>16</cp:revision>
  <dcterms:created xsi:type="dcterms:W3CDTF">2015-01-25T23:26:28Z</dcterms:created>
  <dcterms:modified xsi:type="dcterms:W3CDTF">2015-01-27T04:44:45Z</dcterms:modified>
</cp:coreProperties>
</file>