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ags/tag1.xml" ContentType="application/vnd.openxmlformats-officedocument.presentationml.tags+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1" r:id="rId8"/>
    <p:sldId id="262" r:id="rId9"/>
    <p:sldId id="263" r:id="rId10"/>
    <p:sldId id="264" r:id="rId11"/>
    <p:sldId id="265" r:id="rId12"/>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381E29A-6940-4216-B0B7-A20F2FBB4D5B}" type="datetimeFigureOut">
              <a:rPr lang="pl-PL" smtClean="0"/>
              <a:pPr/>
              <a:t>2013-03-15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8C22EBE-3720-48B2-AC57-FB4D99E20DD9}"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81E29A-6940-4216-B0B7-A20F2FBB4D5B}" type="datetimeFigureOut">
              <a:rPr lang="pl-PL" smtClean="0"/>
              <a:pPr/>
              <a:t>2013-03-15</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22EBE-3720-48B2-AC57-FB4D99E20DD9}"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3.png"/><Relationship Id="rId2" Type="http://schemas.openxmlformats.org/officeDocument/2006/relationships/audio" Target="file:///J:\Coldplay%20-%20The%20Scientist.mp3" TargetMode="Externa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audio" Target="../media/audio2.wav"/><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audio" Target="../media/audio4.wav"/><Relationship Id="rId1" Type="http://schemas.openxmlformats.org/officeDocument/2006/relationships/tags" Target="../tags/tag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8.pn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audio" Target="../media/audio7.wav"/><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media/audio9.wav"/><Relationship Id="rId6" Type="http://schemas.openxmlformats.org/officeDocument/2006/relationships/image" Target="../media/image8.png"/><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cstate="print">
            <a:lum/>
          </a:blip>
          <a:srcRect/>
          <a:stretch>
            <a:fillRect t="-27000" b="-27000"/>
          </a:stretch>
        </a:blip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643051"/>
            <a:ext cx="7772400" cy="1957400"/>
          </a:xfrm>
        </p:spPr>
        <p:txBody>
          <a:bodyPr>
            <a:noAutofit/>
          </a:bodyPr>
          <a:lstStyle/>
          <a:p>
            <a:r>
              <a:rPr lang="pl-PL" sz="6600" b="1" dirty="0" smtClean="0">
                <a:latin typeface="DejaVu Sans" pitchFamily="34" charset="0"/>
                <a:ea typeface="DejaVu Sans" pitchFamily="34" charset="0"/>
                <a:cs typeface="DejaVu Sans" pitchFamily="34" charset="0"/>
              </a:rPr>
              <a:t>Wybory na radnego</a:t>
            </a:r>
            <a:endParaRPr lang="pl-PL" sz="6600" b="1" dirty="0">
              <a:latin typeface="DejaVu Sans" pitchFamily="34" charset="0"/>
              <a:ea typeface="DejaVu Sans" pitchFamily="34" charset="0"/>
              <a:cs typeface="DejaVu Sans" pitchFamily="34" charset="0"/>
            </a:endParaRPr>
          </a:p>
        </p:txBody>
      </p:sp>
      <p:pic>
        <p:nvPicPr>
          <p:cNvPr id="3" name="Coldplay - The Scientist.mp3">
            <a:hlinkClick r:id="" action="ppaction://media"/>
          </p:cNvPr>
          <p:cNvPicPr>
            <a:picLocks noRot="1" noChangeAspect="1"/>
          </p:cNvPicPr>
          <p:nvPr>
            <a:audioFile r:link="rId2"/>
          </p:nvPr>
        </p:nvPicPr>
        <p:blipFill>
          <a:blip r:embed="rId6" cstate="print"/>
          <a:stretch>
            <a:fillRect/>
          </a:stretch>
        </p:blipFill>
        <p:spPr>
          <a:xfrm>
            <a:off x="285720" y="214290"/>
            <a:ext cx="304800" cy="304800"/>
          </a:xfrm>
          <a:prstGeom prst="rect">
            <a:avLst/>
          </a:prstGeom>
        </p:spPr>
      </p:pic>
      <p:pic>
        <p:nvPicPr>
          <p:cNvPr id="8" name="~PP3020.WAV">
            <a:hlinkClick r:id="" action="ppaction://media"/>
          </p:cNvPr>
          <p:cNvPicPr>
            <a:picLocks noRot="1" noChangeAspect="1"/>
          </p:cNvPicPr>
          <p:nvPr>
            <a:wavAudioFile r:embed="rId3" name="~PP3020.WAV"/>
          </p:nvPr>
        </p:nvPicPr>
        <p:blipFill>
          <a:blip r:embed="rId7" cstate="print"/>
          <a:stretch>
            <a:fillRect/>
          </a:stretch>
        </p:blipFill>
        <p:spPr>
          <a:xfrm>
            <a:off x="8632825" y="6346825"/>
            <a:ext cx="304800" cy="304800"/>
          </a:xfrm>
          <a:prstGeom prst="rect">
            <a:avLst/>
          </a:prstGeom>
        </p:spPr>
      </p:pic>
    </p:spTree>
    <p:custDataLst>
      <p:tags r:id="rId1"/>
    </p:custDataLst>
  </p:cSld>
  <p:clrMapOvr>
    <a:masterClrMapping/>
  </p:clrMapOvr>
  <p:transition advTm="74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 fill="hold"/>
                                        <p:tgtEl>
                                          <p:spTgt spid="3"/>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15" fill="hold" display="0">
                  <p:stCondLst>
                    <p:cond delay="indefinite"/>
                  </p:stCondLst>
                  <p:endCondLst>
                    <p:cond evt="onPrev" delay="0">
                      <p:tgtEl>
                        <p:sldTgt/>
                      </p:tgtEl>
                    </p:cond>
                    <p:cond evt="onStopAudio" delay="0">
                      <p:tgtEl>
                        <p:sldTgt/>
                      </p:tgtEl>
                    </p:cond>
                  </p:endCondLst>
                </p:cTn>
                <p:tgtEl>
                  <p:spTgt spid="3"/>
                </p:tgtEl>
              </p:cMediaNode>
            </p:audio>
            <p:audio isNarration="1">
              <p:cMediaNode showWhenStopped="0">
                <p:cTn id="16"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latin typeface="DejaVu Sans" pitchFamily="34" charset="0"/>
                <a:ea typeface="DejaVu Sans" pitchFamily="34" charset="0"/>
                <a:cs typeface="DejaVu Sans" pitchFamily="34" charset="0"/>
              </a:rPr>
              <a:t>Nasz Kandydat-</a:t>
            </a:r>
            <a:r>
              <a:rPr lang="pl-PL" b="1" i="1" dirty="0" smtClean="0">
                <a:latin typeface="DejaVu Sans" pitchFamily="34" charset="0"/>
                <a:ea typeface="DejaVu Sans" pitchFamily="34" charset="0"/>
                <a:cs typeface="DejaVu Sans" pitchFamily="34" charset="0"/>
              </a:rPr>
              <a:t/>
            </a:r>
            <a:br>
              <a:rPr lang="pl-PL" b="1" i="1" dirty="0" smtClean="0">
                <a:latin typeface="DejaVu Sans" pitchFamily="34" charset="0"/>
                <a:ea typeface="DejaVu Sans" pitchFamily="34" charset="0"/>
                <a:cs typeface="DejaVu Sans" pitchFamily="34" charset="0"/>
              </a:rPr>
            </a:br>
            <a:r>
              <a:rPr lang="pl-PL" b="1" i="1" dirty="0" smtClean="0">
                <a:latin typeface="DejaVu Sans" pitchFamily="34" charset="0"/>
                <a:ea typeface="DejaVu Sans" pitchFamily="34" charset="0"/>
                <a:cs typeface="DejaVu Sans" pitchFamily="34" charset="0"/>
              </a:rPr>
              <a:t> Paweł Węgielnik</a:t>
            </a:r>
            <a:endParaRPr lang="pl-PL" b="1" i="1" dirty="0">
              <a:latin typeface="DejaVu Sans" pitchFamily="34" charset="0"/>
              <a:ea typeface="DejaVu Sans" pitchFamily="34" charset="0"/>
              <a:cs typeface="DejaVu Sans" pitchFamily="34" charset="0"/>
            </a:endParaRPr>
          </a:p>
        </p:txBody>
      </p:sp>
      <p:pic>
        <p:nvPicPr>
          <p:cNvPr id="1027" name="Picture 3" descr="C:\Documents and Settings\xp\Pulpit\Zdjęcie10207.jpg"/>
          <p:cNvPicPr>
            <a:picLocks noChangeAspect="1" noChangeArrowheads="1"/>
          </p:cNvPicPr>
          <p:nvPr/>
        </p:nvPicPr>
        <p:blipFill>
          <a:blip r:embed="rId4" cstate="print"/>
          <a:srcRect/>
          <a:stretch>
            <a:fillRect/>
          </a:stretch>
        </p:blipFill>
        <p:spPr bwMode="auto">
          <a:xfrm>
            <a:off x="2071670" y="2000240"/>
            <a:ext cx="3571900" cy="3757588"/>
          </a:xfrm>
          <a:prstGeom prst="rect">
            <a:avLst/>
          </a:prstGeom>
          <a:ln w="88900" cap="sq" cmpd="thickThin">
            <a:solidFill>
              <a:srgbClr val="000000"/>
            </a:solidFill>
            <a:prstDash val="solid"/>
            <a:miter lim="800000"/>
          </a:ln>
          <a:effectLst>
            <a:innerShdw blurRad="76200">
              <a:srgbClr val="000000"/>
            </a:innerShdw>
          </a:effectLst>
        </p:spPr>
      </p:pic>
      <p:pic>
        <p:nvPicPr>
          <p:cNvPr id="9" name="~PP3548.WAV">
            <a:hlinkClick r:id="" action="ppaction://media"/>
          </p:cNvPr>
          <p:cNvPicPr>
            <a:picLocks noRot="1" noChangeAspect="1"/>
          </p:cNvPicPr>
          <p:nvPr>
            <a:wavAudioFile r:embed="rId1" name="~PP3548.WAV"/>
          </p:nvPr>
        </p:nvPicPr>
        <p:blipFill>
          <a:blip r:embed="rId5" cstate="print"/>
          <a:stretch>
            <a:fillRect/>
          </a:stretch>
        </p:blipFill>
        <p:spPr>
          <a:xfrm>
            <a:off x="8632825" y="6346825"/>
            <a:ext cx="304800" cy="304800"/>
          </a:xfrm>
          <a:prstGeom prst="rect">
            <a:avLst/>
          </a:prstGeom>
        </p:spPr>
      </p:pic>
    </p:spTree>
  </p:cSld>
  <p:clrMapOvr>
    <a:masterClrMapping/>
  </p:clrMapOvr>
  <p:transition advTm="84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DejaVu Sans" pitchFamily="34" charset="0"/>
                <a:ea typeface="DejaVu Sans" pitchFamily="34" charset="0"/>
                <a:cs typeface="DejaVu Sans" pitchFamily="34" charset="0"/>
              </a:rPr>
              <a:t>Wspaniały człowiek</a:t>
            </a:r>
            <a:endParaRPr lang="pl-PL" b="1" dirty="0">
              <a:latin typeface="DejaVu Sans" pitchFamily="34" charset="0"/>
              <a:ea typeface="DejaVu Sans" pitchFamily="34" charset="0"/>
              <a:cs typeface="DejaVu Sans" pitchFamily="34" charset="0"/>
            </a:endParaRPr>
          </a:p>
        </p:txBody>
      </p:sp>
      <p:sp>
        <p:nvSpPr>
          <p:cNvPr id="3" name="Symbol zastępczy zawartości 2"/>
          <p:cNvSpPr>
            <a:spLocks noGrp="1"/>
          </p:cNvSpPr>
          <p:nvPr>
            <p:ph idx="1"/>
          </p:nvPr>
        </p:nvSpPr>
        <p:spPr/>
        <p:txBody>
          <a:bodyPr>
            <a:normAutofit/>
          </a:bodyPr>
          <a:lstStyle/>
          <a:p>
            <a:pPr algn="ctr">
              <a:buNone/>
            </a:pPr>
            <a:r>
              <a:rPr lang="pl-PL" sz="2400" b="1" dirty="0" smtClean="0">
                <a:latin typeface="DejaVu Sans" pitchFamily="34" charset="0"/>
                <a:ea typeface="DejaVu Sans" pitchFamily="34" charset="0"/>
                <a:cs typeface="DejaVu Sans" pitchFamily="34" charset="0"/>
              </a:rPr>
              <a:t>Paweł Węgielnik </a:t>
            </a:r>
            <a:r>
              <a:rPr lang="pl-PL" sz="2400" dirty="0" smtClean="0">
                <a:latin typeface="DejaVu Sans" pitchFamily="34" charset="0"/>
                <a:ea typeface="DejaVu Sans" pitchFamily="34" charset="0"/>
                <a:cs typeface="DejaVu Sans" pitchFamily="34" charset="0"/>
              </a:rPr>
              <a:t>jest to młody, zrównoważony, zdolny i gotowy do wszelkich poświęceń mężczyzna. Dzięki swej postawie potrafi szybko zjednać sobie ludzi. Ponadto jego główną cechą charakteru jest zamiłowanie do wartości takich jak przyjaźń, miłość czy pomoc społeczeństwu. Dzięki tym cechom jest on odpowiednią osobą na pełnienie tak poważnej roli jak radny </a:t>
            </a:r>
            <a:r>
              <a:rPr lang="pl-PL" sz="2400" i="1" dirty="0" smtClean="0">
                <a:latin typeface="DejaVu Sans" pitchFamily="34" charset="0"/>
                <a:ea typeface="DejaVu Sans" pitchFamily="34" charset="0"/>
                <a:cs typeface="DejaVu Sans" pitchFamily="34" charset="0"/>
              </a:rPr>
              <a:t>naszej małej ojczyzny</a:t>
            </a:r>
            <a:r>
              <a:rPr lang="pl-PL" sz="2400" dirty="0" smtClean="0">
                <a:latin typeface="DejaVu Sans" pitchFamily="34" charset="0"/>
                <a:ea typeface="DejaVu Sans" pitchFamily="34" charset="0"/>
                <a:cs typeface="DejaVu Sans" pitchFamily="34" charset="0"/>
              </a:rPr>
              <a:t>.</a:t>
            </a:r>
            <a:endParaRPr lang="pl-PL" sz="2400" dirty="0">
              <a:latin typeface="DejaVu Sans" pitchFamily="34" charset="0"/>
              <a:ea typeface="DejaVu Sans" pitchFamily="34" charset="0"/>
              <a:cs typeface="DejaVu Sans" pitchFamily="34" charset="0"/>
            </a:endParaRPr>
          </a:p>
        </p:txBody>
      </p:sp>
      <p:pic>
        <p:nvPicPr>
          <p:cNvPr id="7" name="~PP1335.WAV">
            <a:hlinkClick r:id="" action="ppaction://media"/>
          </p:cNvPr>
          <p:cNvPicPr>
            <a:picLocks noRot="1" noChangeAspect="1"/>
          </p:cNvPicPr>
          <p:nvPr>
            <a:wavAudioFile r:embed="rId2" name="~PP1335.WAV"/>
          </p:nvPr>
        </p:nvPicPr>
        <p:blipFill>
          <a:blip r:embed="rId5" cstate="print"/>
          <a:stretch>
            <a:fillRect/>
          </a:stretch>
        </p:blipFill>
        <p:spPr>
          <a:xfrm>
            <a:off x="8632825" y="6346825"/>
            <a:ext cx="304800" cy="304800"/>
          </a:xfrm>
          <a:prstGeom prst="rect">
            <a:avLst/>
          </a:prstGeom>
        </p:spPr>
      </p:pic>
    </p:spTree>
    <p:custDataLst>
      <p:tags r:id="rId1"/>
    </p:custDataLst>
  </p:cSld>
  <p:clrMapOvr>
    <a:masterClrMapping/>
  </p:clrMapOvr>
  <p:transition advTm="3502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2" grpId="0"/>
      <p:bldP spid="3"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4" cstate="print"/>
          <a:tile tx="0" ty="0" sx="100000" sy="100000" flip="none" algn="tl"/>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latin typeface="DejaVu Sans" pitchFamily="34" charset="0"/>
                <a:ea typeface="DejaVu Sans" pitchFamily="34" charset="0"/>
                <a:cs typeface="DejaVu Sans" pitchFamily="34" charset="0"/>
              </a:rPr>
              <a:t>Zainteresowania naszego kandydata</a:t>
            </a:r>
            <a:endParaRPr lang="pl-PL" b="1" dirty="0">
              <a:latin typeface="DejaVu Sans" pitchFamily="34" charset="0"/>
              <a:ea typeface="DejaVu Sans" pitchFamily="34" charset="0"/>
              <a:cs typeface="DejaVu Sans" pitchFamily="34" charset="0"/>
            </a:endParaRPr>
          </a:p>
        </p:txBody>
      </p:sp>
      <p:pic>
        <p:nvPicPr>
          <p:cNvPr id="1026" name="Picture 2" descr="C:\Documents and Settings\user\Pulpit\infa\pobrane.jpg"/>
          <p:cNvPicPr>
            <a:picLocks noGrp="1" noChangeAspect="1" noChangeArrowheads="1"/>
          </p:cNvPicPr>
          <p:nvPr>
            <p:ph idx="1"/>
          </p:nvPr>
        </p:nvPicPr>
        <p:blipFill>
          <a:blip r:embed="rId5" cstate="print"/>
          <a:srcRect/>
          <a:stretch>
            <a:fillRect/>
          </a:stretch>
        </p:blipFill>
        <p:spPr bwMode="auto">
          <a:xfrm>
            <a:off x="1000100" y="2000240"/>
            <a:ext cx="3869812" cy="27146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27" name="Picture 3" descr="C:\Documents and Settings\user\Pulpit\infa\images (14).jpg"/>
          <p:cNvPicPr>
            <a:picLocks noChangeAspect="1" noChangeArrowheads="1"/>
          </p:cNvPicPr>
          <p:nvPr/>
        </p:nvPicPr>
        <p:blipFill>
          <a:blip r:embed="rId6" cstate="print"/>
          <a:srcRect/>
          <a:stretch>
            <a:fillRect/>
          </a:stretch>
        </p:blipFill>
        <p:spPr bwMode="auto">
          <a:xfrm>
            <a:off x="3428992" y="3929066"/>
            <a:ext cx="2286016" cy="2133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C:\Documents and Settings\user\Pulpit\infa\k,NjIxMzE2MzAsNDU3MTUwODI=,f,DSCN3962_th_medium.jpg"/>
          <p:cNvPicPr>
            <a:picLocks noChangeAspect="1" noChangeArrowheads="1"/>
          </p:cNvPicPr>
          <p:nvPr/>
        </p:nvPicPr>
        <p:blipFill>
          <a:blip r:embed="rId7" cstate="print"/>
          <a:srcRect/>
          <a:stretch>
            <a:fillRect/>
          </a:stretch>
        </p:blipFill>
        <p:spPr bwMode="auto">
          <a:xfrm>
            <a:off x="5357818" y="1928802"/>
            <a:ext cx="3429024" cy="25717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9" name="Picture 5" descr="C:\Documents and Settings\user\Pulpit\infa\trabka_image.jpg"/>
          <p:cNvPicPr>
            <a:picLocks noChangeAspect="1" noChangeArrowheads="1"/>
          </p:cNvPicPr>
          <p:nvPr/>
        </p:nvPicPr>
        <p:blipFill>
          <a:blip r:embed="rId8" cstate="print"/>
          <a:srcRect/>
          <a:stretch>
            <a:fillRect/>
          </a:stretch>
        </p:blipFill>
        <p:spPr bwMode="auto">
          <a:xfrm rot="21387006">
            <a:off x="6623090" y="4138231"/>
            <a:ext cx="2194157" cy="17097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30" name="Picture 6" descr="C:\Documents and Settings\user\Pulpit\infa\big.120750.F70F3E71-7AE1-4D87-A3B3-5FB9296AC8FC.jpg"/>
          <p:cNvPicPr>
            <a:picLocks noChangeAspect="1" noChangeArrowheads="1"/>
          </p:cNvPicPr>
          <p:nvPr/>
        </p:nvPicPr>
        <p:blipFill>
          <a:blip r:embed="rId9" cstate="print"/>
          <a:srcRect/>
          <a:stretch>
            <a:fillRect/>
          </a:stretch>
        </p:blipFill>
        <p:spPr bwMode="auto">
          <a:xfrm rot="758097">
            <a:off x="324656" y="4189837"/>
            <a:ext cx="2600225" cy="195023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P787.WAV">
            <a:hlinkClick r:id="" action="ppaction://media"/>
          </p:cNvPr>
          <p:cNvPicPr>
            <a:picLocks noRot="1" noChangeAspect="1"/>
          </p:cNvPicPr>
          <p:nvPr>
            <a:wavAudioFile r:embed="rId2" name="~PP787.WAV"/>
          </p:nvPr>
        </p:nvPicPr>
        <p:blipFill>
          <a:blip r:embed="rId10" cstate="print"/>
          <a:stretch>
            <a:fillRect/>
          </a:stretch>
        </p:blipFill>
        <p:spPr>
          <a:xfrm>
            <a:off x="8632825" y="6346825"/>
            <a:ext cx="304800" cy="304800"/>
          </a:xfrm>
          <a:prstGeom prst="rect">
            <a:avLst/>
          </a:prstGeom>
        </p:spPr>
      </p:pic>
    </p:spTree>
    <p:custDataLst>
      <p:tags r:id="rId1"/>
    </p:custDataLst>
  </p:cSld>
  <p:clrMapOvr>
    <a:masterClrMapping/>
  </p:clrMapOvr>
  <p:transition advTm="745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28000" b="-28000"/>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DejaVu Sans" pitchFamily="34" charset="0"/>
                <a:ea typeface="DejaVu Sans" pitchFamily="34" charset="0"/>
                <a:cs typeface="DejaVu Sans" pitchFamily="34" charset="0"/>
              </a:rPr>
              <a:t>Poglądy</a:t>
            </a:r>
            <a:endParaRPr lang="pl-PL" b="1" dirty="0">
              <a:latin typeface="DejaVu Sans" pitchFamily="34" charset="0"/>
              <a:ea typeface="DejaVu Sans" pitchFamily="34" charset="0"/>
              <a:cs typeface="DejaVu Sans" pitchFamily="34" charset="0"/>
            </a:endParaRPr>
          </a:p>
        </p:txBody>
      </p:sp>
      <p:sp>
        <p:nvSpPr>
          <p:cNvPr id="3" name="Symbol zastępczy zawartości 2"/>
          <p:cNvSpPr>
            <a:spLocks noGrp="1"/>
          </p:cNvSpPr>
          <p:nvPr>
            <p:ph idx="1"/>
          </p:nvPr>
        </p:nvSpPr>
        <p:spPr/>
        <p:txBody>
          <a:bodyPr/>
          <a:lstStyle/>
          <a:p>
            <a:pPr algn="ctr">
              <a:buNone/>
            </a:pPr>
            <a:r>
              <a:rPr lang="pl-PL" dirty="0" smtClean="0">
                <a:latin typeface="DejaVu Sans" pitchFamily="34" charset="0"/>
                <a:ea typeface="DejaVu Sans" pitchFamily="34" charset="0"/>
                <a:cs typeface="DejaVu Sans" pitchFamily="34" charset="0"/>
              </a:rPr>
              <a:t>Paweł chętnie udziela się społecznie, pomagając przy tym każdemu                         w potrzebie, nie odwracając się od ludzi chorych. Pragnie, aby na świcie w końcu zapanował pokój, dlatego właśnie wystąpił ze swoją kandydaturą. </a:t>
            </a:r>
            <a:endParaRPr lang="pl-PL" dirty="0">
              <a:latin typeface="DejaVu Sans" pitchFamily="34" charset="0"/>
              <a:ea typeface="DejaVu Sans" pitchFamily="34" charset="0"/>
              <a:cs typeface="DejaVu Sans" pitchFamily="34" charset="0"/>
            </a:endParaRPr>
          </a:p>
        </p:txBody>
      </p:sp>
      <p:pic>
        <p:nvPicPr>
          <p:cNvPr id="9" name="~PP884.WAV">
            <a:hlinkClick r:id="" action="ppaction://media"/>
          </p:cNvPr>
          <p:cNvPicPr>
            <a:picLocks noRot="1" noChangeAspect="1"/>
          </p:cNvPicPr>
          <p:nvPr>
            <a:wavAudioFile r:embed="rId1" name="~PP884.WAV"/>
          </p:nvPr>
        </p:nvPicPr>
        <p:blipFill>
          <a:blip r:embed="rId4" cstate="print"/>
          <a:stretch>
            <a:fillRect/>
          </a:stretch>
        </p:blipFill>
        <p:spPr>
          <a:xfrm>
            <a:off x="8632825" y="6346825"/>
            <a:ext cx="304800" cy="304800"/>
          </a:xfrm>
          <a:prstGeom prst="rect">
            <a:avLst/>
          </a:prstGeom>
        </p:spPr>
      </p:pic>
    </p:spTree>
  </p:cSld>
  <p:clrMapOvr>
    <a:masterClrMapping/>
  </p:clrMapOvr>
  <p:transition advTm="196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pole tekstowe 2"/>
          <p:cNvSpPr txBox="1"/>
          <p:nvPr/>
        </p:nvSpPr>
        <p:spPr>
          <a:xfrm>
            <a:off x="357158" y="785794"/>
            <a:ext cx="7358114" cy="3785652"/>
          </a:xfrm>
          <a:prstGeom prst="rect">
            <a:avLst/>
          </a:prstGeom>
          <a:noFill/>
        </p:spPr>
        <p:txBody>
          <a:bodyPr wrap="square" rtlCol="0">
            <a:spAutoFit/>
          </a:bodyPr>
          <a:lstStyle/>
          <a:p>
            <a:pPr algn="ctr"/>
            <a:r>
              <a:rPr lang="pl-PL" sz="4000" b="1" dirty="0" smtClean="0"/>
              <a:t>Akcje charytatywne organizowane przez  sztab wyborczy  : zbiórka maskotek dla  </a:t>
            </a:r>
            <a:r>
              <a:rPr lang="pl-PL" sz="4000" b="1" dirty="0" err="1" smtClean="0"/>
              <a:t>przedszkolków</a:t>
            </a:r>
            <a:r>
              <a:rPr lang="pl-PL" sz="4000" b="1" dirty="0" smtClean="0"/>
              <a:t> z kl. „ 0  ‘’ w Szkole Podstawowej w Świnicach Warckich.</a:t>
            </a:r>
            <a:endParaRPr lang="pl-PL" sz="4000" b="1" dirty="0"/>
          </a:p>
        </p:txBody>
      </p:sp>
      <p:pic>
        <p:nvPicPr>
          <p:cNvPr id="1028" name="Picture 4" descr="https://encrypted-tbn2.gstatic.com/images?q=tbn:ANd9GcR4eSzvkC4NKDZD7rDhrfQ-EwEXY7bTYld-RpF6qiU2hqy3fPc4"/>
          <p:cNvPicPr>
            <a:picLocks noChangeAspect="1" noChangeArrowheads="1"/>
          </p:cNvPicPr>
          <p:nvPr/>
        </p:nvPicPr>
        <p:blipFill>
          <a:blip r:embed="rId3"/>
          <a:srcRect/>
          <a:stretch>
            <a:fillRect/>
          </a:stretch>
        </p:blipFill>
        <p:spPr bwMode="auto">
          <a:xfrm>
            <a:off x="500034" y="4071942"/>
            <a:ext cx="2038350" cy="22479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DejaVu Sans" pitchFamily="34" charset="0"/>
                <a:ea typeface="DejaVu Sans" pitchFamily="34" charset="0"/>
                <a:cs typeface="DejaVu Sans" pitchFamily="34" charset="0"/>
              </a:rPr>
              <a:t>Postulaty:</a:t>
            </a:r>
            <a:endParaRPr lang="pl-PL" b="1" dirty="0">
              <a:latin typeface="DejaVu Sans" pitchFamily="34" charset="0"/>
              <a:ea typeface="DejaVu Sans" pitchFamily="34" charset="0"/>
              <a:cs typeface="DejaVu Sans" pitchFamily="34" charset="0"/>
            </a:endParaRPr>
          </a:p>
        </p:txBody>
      </p:sp>
      <p:sp>
        <p:nvSpPr>
          <p:cNvPr id="3" name="Symbol zastępczy zawartości 2"/>
          <p:cNvSpPr>
            <a:spLocks noGrp="1"/>
          </p:cNvSpPr>
          <p:nvPr>
            <p:ph idx="1"/>
          </p:nvPr>
        </p:nvSpPr>
        <p:spPr/>
        <p:txBody>
          <a:bodyPr>
            <a:normAutofit/>
          </a:bodyPr>
          <a:lstStyle/>
          <a:p>
            <a:r>
              <a:rPr lang="pl-PL" sz="2200" dirty="0" smtClean="0">
                <a:latin typeface="DejaVu Sans" pitchFamily="34" charset="0"/>
                <a:ea typeface="DejaVu Sans" pitchFamily="34" charset="0"/>
                <a:cs typeface="DejaVu Sans" pitchFamily="34" charset="0"/>
              </a:rPr>
              <a:t>Wystąpienie do władz szkoły o zmiany takie jak: przedłużenie przerw, wznowienie funkcjonowania sklepiku;</a:t>
            </a:r>
          </a:p>
          <a:p>
            <a:r>
              <a:rPr lang="pl-PL" sz="2200" dirty="0" smtClean="0">
                <a:latin typeface="DejaVu Sans" pitchFamily="34" charset="0"/>
                <a:ea typeface="DejaVu Sans" pitchFamily="34" charset="0"/>
                <a:cs typeface="DejaVu Sans" pitchFamily="34" charset="0"/>
              </a:rPr>
              <a:t>Starania dotyczące organizowania częstszych imprez, dyskotek oraz wycieczek szkolnych;</a:t>
            </a:r>
          </a:p>
          <a:p>
            <a:r>
              <a:rPr lang="pl-PL" sz="2200" dirty="0" smtClean="0">
                <a:latin typeface="DejaVu Sans" pitchFamily="34" charset="0"/>
                <a:ea typeface="DejaVu Sans" pitchFamily="34" charset="0"/>
                <a:cs typeface="DejaVu Sans" pitchFamily="34" charset="0"/>
              </a:rPr>
              <a:t> Zakupienie nowoczesnych sprzętów niezbędnych do prowadzenia zajęć lekcyjnych;</a:t>
            </a:r>
          </a:p>
          <a:p>
            <a:r>
              <a:rPr lang="pl-PL" sz="2200" dirty="0" smtClean="0">
                <a:latin typeface="DejaVu Sans" pitchFamily="34" charset="0"/>
                <a:ea typeface="DejaVu Sans" pitchFamily="34" charset="0"/>
                <a:cs typeface="DejaVu Sans" pitchFamily="34" charset="0"/>
              </a:rPr>
              <a:t>Możliwość uczestnictwa uczniów w kółkach teatralnych oraz tanecznych;</a:t>
            </a:r>
          </a:p>
          <a:p>
            <a:r>
              <a:rPr lang="pl-PL" sz="2200" dirty="0" smtClean="0">
                <a:latin typeface="DejaVu Sans" pitchFamily="34" charset="0"/>
                <a:ea typeface="DejaVu Sans" pitchFamily="34" charset="0"/>
                <a:cs typeface="DejaVu Sans" pitchFamily="34" charset="0"/>
              </a:rPr>
              <a:t>Organizacja turniejów w piłce nożnej a także innych dziedzinach sportu.</a:t>
            </a:r>
          </a:p>
          <a:p>
            <a:endParaRPr lang="pl-PL" dirty="0" smtClean="0"/>
          </a:p>
        </p:txBody>
      </p:sp>
      <p:pic>
        <p:nvPicPr>
          <p:cNvPr id="6" name="~PP3807.WAV">
            <a:hlinkClick r:id="" action="ppaction://media"/>
          </p:cNvPr>
          <p:cNvPicPr>
            <a:picLocks noRot="1" noChangeAspect="1"/>
          </p:cNvPicPr>
          <p:nvPr>
            <a:wavAudioFile r:embed="rId1" name="~PP3807.WAV"/>
          </p:nvPr>
        </p:nvPicPr>
        <p:blipFill>
          <a:blip r:embed="rId4" cstate="print"/>
          <a:stretch>
            <a:fillRect/>
          </a:stretch>
        </p:blipFill>
        <p:spPr>
          <a:xfrm>
            <a:off x="8632825" y="6346825"/>
            <a:ext cx="304800" cy="304800"/>
          </a:xfrm>
          <a:prstGeom prst="rect">
            <a:avLst/>
          </a:prstGeom>
        </p:spPr>
      </p:pic>
    </p:spTree>
  </p:cSld>
  <p:clrMapOvr>
    <a:masterClrMapping/>
  </p:clrMapOvr>
  <p:transition advTm="331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A oto praca naszego sztabu wyborczego:</a:t>
            </a:r>
            <a:endParaRPr lang="pl-PL" b="1" dirty="0"/>
          </a:p>
        </p:txBody>
      </p:sp>
      <p:pic>
        <p:nvPicPr>
          <p:cNvPr id="2050" name="Picture 2" descr="C:\Documents and Settings\user\Pulpit\infa\Zdjęcie0035.jpg"/>
          <p:cNvPicPr>
            <a:picLocks noGrp="1" noChangeAspect="1" noChangeArrowheads="1"/>
          </p:cNvPicPr>
          <p:nvPr>
            <p:ph idx="1"/>
          </p:nvPr>
        </p:nvPicPr>
        <p:blipFill>
          <a:blip r:embed="rId4" cstate="print"/>
          <a:srcRect/>
          <a:stretch>
            <a:fillRect/>
          </a:stretch>
        </p:blipFill>
        <p:spPr bwMode="auto">
          <a:xfrm>
            <a:off x="285720" y="1571612"/>
            <a:ext cx="3357586" cy="22860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51" name="Picture 3" descr="C:\Documents and Settings\user\Pulpit\infa\Zdjęcie0026.jpg"/>
          <p:cNvPicPr>
            <a:picLocks noChangeAspect="1" noChangeArrowheads="1"/>
          </p:cNvPicPr>
          <p:nvPr/>
        </p:nvPicPr>
        <p:blipFill>
          <a:blip r:embed="rId5" cstate="print"/>
          <a:srcRect/>
          <a:stretch>
            <a:fillRect/>
          </a:stretch>
        </p:blipFill>
        <p:spPr bwMode="auto">
          <a:xfrm>
            <a:off x="4357686" y="1500174"/>
            <a:ext cx="3861072" cy="232005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53" name="Picture 5" descr="C:\Documents and Settings\user\Pulpit\infa\Zdjęcie0030.jpg"/>
          <p:cNvPicPr>
            <a:picLocks noChangeAspect="1" noChangeArrowheads="1"/>
          </p:cNvPicPr>
          <p:nvPr/>
        </p:nvPicPr>
        <p:blipFill>
          <a:blip r:embed="rId6" cstate="print"/>
          <a:srcRect/>
          <a:stretch>
            <a:fillRect/>
          </a:stretch>
        </p:blipFill>
        <p:spPr bwMode="auto">
          <a:xfrm rot="5400000">
            <a:off x="5679289" y="3893347"/>
            <a:ext cx="2571768" cy="221457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PP3178.WAV">
            <a:hlinkClick r:id="" action="ppaction://media"/>
          </p:cNvPr>
          <p:cNvPicPr>
            <a:picLocks noRot="1" noChangeAspect="1"/>
          </p:cNvPicPr>
          <p:nvPr>
            <a:wavAudioFile r:embed="rId1" name="~PP3178.WAV"/>
          </p:nvPr>
        </p:nvPicPr>
        <p:blipFill>
          <a:blip r:embed="rId7" cstate="print"/>
          <a:stretch>
            <a:fillRect/>
          </a:stretch>
        </p:blipFill>
        <p:spPr>
          <a:xfrm>
            <a:off x="8632825" y="6346825"/>
            <a:ext cx="304800" cy="304800"/>
          </a:xfrm>
          <a:prstGeom prst="rect">
            <a:avLst/>
          </a:prstGeom>
        </p:spPr>
      </p:pic>
      <p:pic>
        <p:nvPicPr>
          <p:cNvPr id="1026" name="Picture 2" descr="C:\Users\asus\Pictures\2013-02-24 madzi\madzi 007.jpg"/>
          <p:cNvPicPr>
            <a:picLocks noChangeAspect="1" noChangeArrowheads="1"/>
          </p:cNvPicPr>
          <p:nvPr/>
        </p:nvPicPr>
        <p:blipFill>
          <a:blip r:embed="rId8" cstate="print"/>
          <a:srcRect/>
          <a:stretch>
            <a:fillRect/>
          </a:stretch>
        </p:blipFill>
        <p:spPr bwMode="auto">
          <a:xfrm>
            <a:off x="2928926" y="3214686"/>
            <a:ext cx="2643206" cy="300039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27" name="Picture 3" descr="C:\Users\asus\Pictures\2013-02-24 madzi\madzi 012.jpg"/>
          <p:cNvPicPr>
            <a:picLocks noChangeAspect="1" noChangeArrowheads="1"/>
          </p:cNvPicPr>
          <p:nvPr/>
        </p:nvPicPr>
        <p:blipFill>
          <a:blip r:embed="rId9" cstate="print"/>
          <a:srcRect/>
          <a:stretch>
            <a:fillRect/>
          </a:stretch>
        </p:blipFill>
        <p:spPr bwMode="auto">
          <a:xfrm>
            <a:off x="142844" y="3929066"/>
            <a:ext cx="2643206" cy="265390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advTm="734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4000" b="-4000"/>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pPr algn="ctr">
              <a:buNone/>
            </a:pPr>
            <a:r>
              <a:rPr lang="pl-PL" sz="2800" dirty="0" smtClean="0">
                <a:latin typeface="DejaVu Sans" pitchFamily="34" charset="0"/>
                <a:ea typeface="DejaVu Sans" pitchFamily="34" charset="0"/>
                <a:cs typeface="DejaVu Sans" pitchFamily="34" charset="0"/>
              </a:rPr>
              <a:t>Choć wiele osób uważa, że w ogóle nie warto słuchać tego, co mówią w czasie kampanii wyborczej kandydaci to i tak warto dać im prawo do głosu. Gdy są oni uczciwi i naprawdę chcą by nasz świat zmienił się na najlepsze choć w małym stopniu ale spełnią składane wcześniej obietnice. </a:t>
            </a:r>
          </a:p>
          <a:p>
            <a:pPr algn="ctr">
              <a:buNone/>
            </a:pPr>
            <a:endParaRPr lang="pl-PL" sz="2800" dirty="0">
              <a:latin typeface="DejaVu Sans" pitchFamily="34" charset="0"/>
              <a:ea typeface="DejaVu Sans" pitchFamily="34" charset="0"/>
              <a:cs typeface="DejaVu Sans" pitchFamily="34" charset="0"/>
            </a:endParaRPr>
          </a:p>
          <a:p>
            <a:pPr algn="ctr">
              <a:buNone/>
            </a:pPr>
            <a:r>
              <a:rPr lang="pl-PL" sz="2800" b="1" dirty="0" smtClean="0">
                <a:latin typeface="DejaVu Sans" pitchFamily="34" charset="0"/>
                <a:ea typeface="DejaVu Sans" pitchFamily="34" charset="0"/>
                <a:cs typeface="DejaVu Sans" pitchFamily="34" charset="0"/>
              </a:rPr>
              <a:t>A więc oddaj swój głos </a:t>
            </a:r>
            <a:r>
              <a:rPr lang="pl-PL" sz="2800" b="1" dirty="0" smtClean="0">
                <a:latin typeface="DejaVu Sans" pitchFamily="34" charset="0"/>
                <a:ea typeface="DejaVu Sans" pitchFamily="34" charset="0"/>
                <a:cs typeface="DejaVu Sans" pitchFamily="34" charset="0"/>
                <a:sym typeface="Wingdings" pitchFamily="2" charset="2"/>
              </a:rPr>
              <a:t></a:t>
            </a:r>
            <a:r>
              <a:rPr lang="pl-PL" sz="2800" b="1" dirty="0" smtClean="0">
                <a:latin typeface="DejaVu Sans" pitchFamily="34" charset="0"/>
                <a:ea typeface="DejaVu Sans" pitchFamily="34" charset="0"/>
                <a:cs typeface="DejaVu Sans" pitchFamily="34" charset="0"/>
              </a:rPr>
              <a:t> </a:t>
            </a:r>
            <a:endParaRPr lang="pl-PL" sz="2800" b="1" dirty="0">
              <a:latin typeface="DejaVu Sans" pitchFamily="34" charset="0"/>
              <a:ea typeface="DejaVu Sans" pitchFamily="34" charset="0"/>
              <a:cs typeface="DejaVu Sans" pitchFamily="34" charset="0"/>
            </a:endParaRPr>
          </a:p>
        </p:txBody>
      </p:sp>
      <p:pic>
        <p:nvPicPr>
          <p:cNvPr id="13" name="~PP3558.WAV">
            <a:hlinkClick r:id="" action="ppaction://media"/>
          </p:cNvPr>
          <p:cNvPicPr>
            <a:picLocks noRot="1" noChangeAspect="1"/>
          </p:cNvPicPr>
          <p:nvPr>
            <a:wavAudioFile r:embed="rId1" name="~PP3558.WAV"/>
          </p:nvPr>
        </p:nvPicPr>
        <p:blipFill>
          <a:blip r:embed="rId4" cstate="print"/>
          <a:stretch>
            <a:fillRect/>
          </a:stretch>
        </p:blipFill>
        <p:spPr>
          <a:xfrm>
            <a:off x="8632825" y="6346825"/>
            <a:ext cx="304800" cy="304800"/>
          </a:xfrm>
          <a:prstGeom prst="rect">
            <a:avLst/>
          </a:prstGeom>
        </p:spPr>
      </p:pic>
    </p:spTree>
  </p:cSld>
  <p:clrMapOvr>
    <a:masterClrMapping/>
  </p:clrMapOvr>
  <p:transition advTm="234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latin typeface="DejaVu Sans" pitchFamily="34" charset="0"/>
                <a:ea typeface="DejaVu Sans" pitchFamily="34" charset="0"/>
                <a:cs typeface="DejaVu Sans" pitchFamily="34" charset="0"/>
              </a:rPr>
              <a:t>Głosując na Pawełka masz zapewniony lepszy start</a:t>
            </a:r>
            <a:endParaRPr lang="pl-PL" b="1" dirty="0">
              <a:latin typeface="DejaVu Sans" pitchFamily="34" charset="0"/>
              <a:ea typeface="DejaVu Sans" pitchFamily="34" charset="0"/>
              <a:cs typeface="DejaVu Sans" pitchFamily="34" charset="0"/>
            </a:endParaRPr>
          </a:p>
        </p:txBody>
      </p:sp>
      <p:pic>
        <p:nvPicPr>
          <p:cNvPr id="1026" name="Picture 2" descr="C:\Documents and Settings\user\Pulpit\infa\images (15).jpg"/>
          <p:cNvPicPr>
            <a:picLocks noGrp="1" noChangeAspect="1" noChangeArrowheads="1"/>
          </p:cNvPicPr>
          <p:nvPr>
            <p:ph idx="1"/>
          </p:nvPr>
        </p:nvPicPr>
        <p:blipFill>
          <a:blip r:embed="rId4" cstate="print"/>
          <a:srcRect/>
          <a:stretch>
            <a:fillRect/>
          </a:stretch>
        </p:blipFill>
        <p:spPr bwMode="auto">
          <a:xfrm>
            <a:off x="3428992" y="2714620"/>
            <a:ext cx="4214842" cy="2442383"/>
          </a:xfrm>
          <a:prstGeom prst="rect">
            <a:avLst/>
          </a:prstGeom>
          <a:ln w="228600" cap="sq" cmpd="thickThin">
            <a:solidFill>
              <a:srgbClr val="000000"/>
            </a:solidFill>
            <a:prstDash val="solid"/>
            <a:miter lim="800000"/>
          </a:ln>
          <a:effectLst>
            <a:innerShdw blurRad="76200">
              <a:srgbClr val="000000"/>
            </a:innerShdw>
          </a:effectLst>
        </p:spPr>
      </p:pic>
      <p:pic>
        <p:nvPicPr>
          <p:cNvPr id="1027" name="Picture 3" descr="C:\Documents and Settings\user\Pulpit\infa\images (17).jpg"/>
          <p:cNvPicPr>
            <a:picLocks noChangeAspect="1" noChangeArrowheads="1"/>
          </p:cNvPicPr>
          <p:nvPr/>
        </p:nvPicPr>
        <p:blipFill>
          <a:blip r:embed="rId5" cstate="print"/>
          <a:srcRect/>
          <a:stretch>
            <a:fillRect/>
          </a:stretch>
        </p:blipFill>
        <p:spPr bwMode="auto">
          <a:xfrm>
            <a:off x="428596" y="3000372"/>
            <a:ext cx="2333625" cy="1962150"/>
          </a:xfrm>
          <a:prstGeom prst="rect">
            <a:avLst/>
          </a:prstGeom>
          <a:noFill/>
        </p:spPr>
      </p:pic>
      <p:pic>
        <p:nvPicPr>
          <p:cNvPr id="5" name="~PP212.WAV">
            <a:hlinkClick r:id="" action="ppaction://media"/>
          </p:cNvPr>
          <p:cNvPicPr>
            <a:picLocks noRot="1" noChangeAspect="1"/>
          </p:cNvPicPr>
          <p:nvPr>
            <a:wavAudioFile r:embed="rId1" name="~PP212.WAV"/>
          </p:nvPr>
        </p:nvPicPr>
        <p:blipFill>
          <a:blip r:embed="rId6" cstate="print"/>
          <a:stretch>
            <a:fillRect/>
          </a:stretch>
        </p:blipFill>
        <p:spPr>
          <a:xfrm>
            <a:off x="8632825" y="6346825"/>
            <a:ext cx="304800" cy="304800"/>
          </a:xfrm>
          <a:prstGeom prst="rect">
            <a:avLst/>
          </a:prstGeom>
        </p:spPr>
      </p:pic>
      <p:sp>
        <p:nvSpPr>
          <p:cNvPr id="6" name="pole tekstowe 5"/>
          <p:cNvSpPr txBox="1"/>
          <p:nvPr/>
        </p:nvSpPr>
        <p:spPr>
          <a:xfrm>
            <a:off x="785786" y="5786454"/>
            <a:ext cx="6786610" cy="769441"/>
          </a:xfrm>
          <a:prstGeom prst="rect">
            <a:avLst/>
          </a:prstGeom>
          <a:noFill/>
        </p:spPr>
        <p:txBody>
          <a:bodyPr wrap="square" rtlCol="0">
            <a:spAutoFit/>
          </a:bodyPr>
          <a:lstStyle/>
          <a:p>
            <a:pPr algn="ctr"/>
            <a:r>
              <a:rPr lang="pl-PL" dirty="0" smtClean="0"/>
              <a:t> </a:t>
            </a:r>
            <a:r>
              <a:rPr lang="pl-PL" sz="4400" b="1" dirty="0" smtClean="0"/>
              <a:t>Plakat wyborczy</a:t>
            </a:r>
            <a:endParaRPr lang="pl-PL" sz="4400" b="1" dirty="0"/>
          </a:p>
        </p:txBody>
      </p:sp>
    </p:spTree>
  </p:cSld>
  <p:clrMapOvr>
    <a:masterClrMapping/>
  </p:clrMapOvr>
  <p:transition advTm="486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10000" r="-10000"/>
          </a:stretch>
        </a:blipFill>
        <a:effectLst/>
      </p:bgPr>
    </p:bg>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algn="ctr">
              <a:buNone/>
            </a:pPr>
            <a:endParaRPr lang="pl-PL" b="1" dirty="0" smtClean="0">
              <a:latin typeface="DejaVu Sans" pitchFamily="34" charset="0"/>
              <a:ea typeface="DejaVu Sans" pitchFamily="34" charset="0"/>
              <a:cs typeface="DejaVu Sans" pitchFamily="34" charset="0"/>
            </a:endParaRPr>
          </a:p>
          <a:p>
            <a:pPr algn="ctr">
              <a:buNone/>
            </a:pPr>
            <a:r>
              <a:rPr lang="pl-PL" b="1" dirty="0" smtClean="0">
                <a:latin typeface="DejaVu Sans" pitchFamily="34" charset="0"/>
                <a:ea typeface="DejaVu Sans" pitchFamily="34" charset="0"/>
                <a:cs typeface="DejaVu Sans" pitchFamily="34" charset="0"/>
              </a:rPr>
              <a:t>Dziękujemy za uwagę i mamy nadzieję, ze nasza prezentacja ułatwiła Wam podjęcie decyzji dotyczącej wyborów.</a:t>
            </a:r>
          </a:p>
          <a:p>
            <a:pPr algn="ctr">
              <a:buNone/>
            </a:pPr>
            <a:endParaRPr lang="pl-PL" b="1" dirty="0" smtClean="0">
              <a:latin typeface="DejaVu Sans" pitchFamily="34" charset="0"/>
              <a:ea typeface="DejaVu Sans" pitchFamily="34" charset="0"/>
              <a:cs typeface="DejaVu Sans" pitchFamily="34" charset="0"/>
            </a:endParaRPr>
          </a:p>
          <a:p>
            <a:pPr algn="ctr">
              <a:buNone/>
            </a:pPr>
            <a:r>
              <a:rPr lang="pl-PL" b="1" dirty="0" smtClean="0">
                <a:latin typeface="DejaVu Sans" pitchFamily="34" charset="0"/>
                <a:ea typeface="DejaVu Sans" pitchFamily="34" charset="0"/>
                <a:cs typeface="DejaVu Sans" pitchFamily="34" charset="0"/>
              </a:rPr>
              <a:t>				Sztab wyborczy.</a:t>
            </a:r>
            <a:endParaRPr lang="pl-PL" b="1" dirty="0">
              <a:latin typeface="DejaVu Sans" pitchFamily="34" charset="0"/>
              <a:ea typeface="DejaVu Sans" pitchFamily="34" charset="0"/>
              <a:cs typeface="DejaVu Sans" pitchFamily="34" charset="0"/>
            </a:endParaRPr>
          </a:p>
        </p:txBody>
      </p:sp>
      <p:pic>
        <p:nvPicPr>
          <p:cNvPr id="4" name="~PP3018.WAV">
            <a:hlinkClick r:id="" action="ppaction://media"/>
          </p:cNvPr>
          <p:cNvPicPr>
            <a:picLocks noRot="1" noChangeAspect="1"/>
          </p:cNvPicPr>
          <p:nvPr>
            <a:wavAudioFile r:embed="rId1" name="~PP3018.WAV"/>
          </p:nvPr>
        </p:nvPicPr>
        <p:blipFill>
          <a:blip r:embed="rId4" cstate="print"/>
          <a:stretch>
            <a:fillRect/>
          </a:stretch>
        </p:blipFill>
        <p:spPr>
          <a:xfrm>
            <a:off x="8632825" y="6346825"/>
            <a:ext cx="304800" cy="304800"/>
          </a:xfrm>
          <a:prstGeom prst="rect">
            <a:avLst/>
          </a:prstGeom>
        </p:spPr>
      </p:pic>
    </p:spTree>
  </p:cSld>
  <p:clrMapOvr>
    <a:masterClrMapping/>
  </p:clrMapOvr>
  <p:transition advTm="109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TIMING" val="|1.7|2.1"/>
</p:tagLst>
</file>

<file path=ppt/tags/tag3.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286</Words>
  <Application>Microsoft Office PowerPoint</Application>
  <PresentationFormat>Pokaz na ekranie (4:3)</PresentationFormat>
  <Paragraphs>24</Paragraphs>
  <Slides>11</Slides>
  <Notes>0</Notes>
  <HiddenSlides>0</HiddenSlides>
  <MMClips>11</MMClips>
  <ScaleCrop>false</ScaleCrop>
  <HeadingPairs>
    <vt:vector size="4" baseType="variant">
      <vt:variant>
        <vt:lpstr>Motyw</vt:lpstr>
      </vt:variant>
      <vt:variant>
        <vt:i4>1</vt:i4>
      </vt:variant>
      <vt:variant>
        <vt:lpstr>Tytuły slajdów</vt:lpstr>
      </vt:variant>
      <vt:variant>
        <vt:i4>11</vt:i4>
      </vt:variant>
    </vt:vector>
  </HeadingPairs>
  <TitlesOfParts>
    <vt:vector size="12" baseType="lpstr">
      <vt:lpstr>Motyw pakietu Office</vt:lpstr>
      <vt:lpstr>Wybory na radnego</vt:lpstr>
      <vt:lpstr>Nasz Kandydat-  Paweł Węgielnik</vt:lpstr>
      <vt:lpstr>Wspaniały człowiek</vt:lpstr>
      <vt:lpstr>Zainteresowania naszego kandydata</vt:lpstr>
      <vt:lpstr>Poglądy</vt:lpstr>
      <vt:lpstr>Slajd 6</vt:lpstr>
      <vt:lpstr>Postulaty:</vt:lpstr>
      <vt:lpstr>A oto praca naszego sztabu wyborczego:</vt:lpstr>
      <vt:lpstr>Slajd 9</vt:lpstr>
      <vt:lpstr>Głosując na Pawełka masz zapewniony lepszy start</vt:lpstr>
      <vt:lpstr>Slajd 11</vt:lpstr>
    </vt:vector>
  </TitlesOfParts>
  <Company>p2mforum.info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Wybory na radnego</dc:title>
  <dc:creator>ads</dc:creator>
  <cp:lastModifiedBy>sala 4</cp:lastModifiedBy>
  <cp:revision>34</cp:revision>
  <dcterms:created xsi:type="dcterms:W3CDTF">2013-02-23T00:04:59Z</dcterms:created>
  <dcterms:modified xsi:type="dcterms:W3CDTF">2013-03-15T13:00:47Z</dcterms:modified>
</cp:coreProperties>
</file>